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068C99-D043-4A44-8FA7-B1D4B01AB2C6}" v="9" dt="2023-06-21T01:21:11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수 하" userId="fa090477981b3a13" providerId="LiveId" clId="{B7068C99-D043-4A44-8FA7-B1D4B01AB2C6}"/>
    <pc:docChg chg="custSel modSld">
      <pc:chgData name="준수 하" userId="fa090477981b3a13" providerId="LiveId" clId="{B7068C99-D043-4A44-8FA7-B1D4B01AB2C6}" dt="2023-06-21T01:22:33.824" v="279" actId="20577"/>
      <pc:docMkLst>
        <pc:docMk/>
      </pc:docMkLst>
      <pc:sldChg chg="addSp delSp modSp mod">
        <pc:chgData name="준수 하" userId="fa090477981b3a13" providerId="LiveId" clId="{B7068C99-D043-4A44-8FA7-B1D4B01AB2C6}" dt="2023-06-21T01:22:33.824" v="279" actId="20577"/>
        <pc:sldMkLst>
          <pc:docMk/>
          <pc:sldMk cId="0" sldId="276"/>
        </pc:sldMkLst>
        <pc:spChg chg="add mod">
          <ac:chgData name="준수 하" userId="fa090477981b3a13" providerId="LiveId" clId="{B7068C99-D043-4A44-8FA7-B1D4B01AB2C6}" dt="2023-06-21T01:22:33.824" v="279" actId="20577"/>
          <ac:spMkLst>
            <pc:docMk/>
            <pc:sldMk cId="0" sldId="276"/>
            <ac:spMk id="7" creationId="{F2176D93-DE55-161E-214F-CCDBE66D5ECC}"/>
          </ac:spMkLst>
        </pc:spChg>
        <pc:spChg chg="add del mod">
          <ac:chgData name="준수 하" userId="fa090477981b3a13" providerId="LiveId" clId="{B7068C99-D043-4A44-8FA7-B1D4B01AB2C6}" dt="2023-06-21T01:19:51.567" v="143" actId="478"/>
          <ac:spMkLst>
            <pc:docMk/>
            <pc:sldMk cId="0" sldId="276"/>
            <ac:spMk id="9" creationId="{8AF85387-7F4F-206A-D200-16A27E22FE58}"/>
          </ac:spMkLst>
        </pc:spChg>
        <pc:spChg chg="add del mod">
          <ac:chgData name="준수 하" userId="fa090477981b3a13" providerId="LiveId" clId="{B7068C99-D043-4A44-8FA7-B1D4B01AB2C6}" dt="2023-06-21T01:19:52.563" v="144" actId="478"/>
          <ac:spMkLst>
            <pc:docMk/>
            <pc:sldMk cId="0" sldId="276"/>
            <ac:spMk id="10" creationId="{2C4119F5-DBC4-AFFF-0A06-ECFB02C78302}"/>
          </ac:spMkLst>
        </pc:spChg>
        <pc:spChg chg="add del mod">
          <ac:chgData name="준수 하" userId="fa090477981b3a13" providerId="LiveId" clId="{B7068C99-D043-4A44-8FA7-B1D4B01AB2C6}" dt="2023-06-21T01:19:56.584" v="147" actId="478"/>
          <ac:spMkLst>
            <pc:docMk/>
            <pc:sldMk cId="0" sldId="276"/>
            <ac:spMk id="12" creationId="{C8D2ECAB-CBC3-FCA1-B90B-9380F3EA0B5F}"/>
          </ac:spMkLst>
        </pc:spChg>
        <pc:spChg chg="add mod">
          <ac:chgData name="준수 하" userId="fa090477981b3a13" providerId="LiveId" clId="{B7068C99-D043-4A44-8FA7-B1D4B01AB2C6}" dt="2023-06-21T01:22:16.474" v="251" actId="20577"/>
          <ac:spMkLst>
            <pc:docMk/>
            <pc:sldMk cId="0" sldId="276"/>
            <ac:spMk id="13" creationId="{9E6824B0-04A3-98AA-5262-6FEC39276E31}"/>
          </ac:spMkLst>
        </pc:spChg>
        <pc:spChg chg="add mod">
          <ac:chgData name="준수 하" userId="fa090477981b3a13" providerId="LiveId" clId="{B7068C99-D043-4A44-8FA7-B1D4B01AB2C6}" dt="2023-06-21T01:22:26.443" v="264" actId="20577"/>
          <ac:spMkLst>
            <pc:docMk/>
            <pc:sldMk cId="0" sldId="276"/>
            <ac:spMk id="15" creationId="{0B7CBDC9-E6DE-C258-FAF0-88D5DFCD8218}"/>
          </ac:spMkLst>
        </pc:spChg>
        <pc:spChg chg="add mod">
          <ac:chgData name="준수 하" userId="fa090477981b3a13" providerId="LiveId" clId="{B7068C99-D043-4A44-8FA7-B1D4B01AB2C6}" dt="2023-06-21T01:21:11.591" v="238"/>
          <ac:spMkLst>
            <pc:docMk/>
            <pc:sldMk cId="0" sldId="276"/>
            <ac:spMk id="16" creationId="{1BAC8C08-896B-1553-A1CC-615BF0D3BDAF}"/>
          </ac:spMkLst>
        </pc:spChg>
        <pc:picChg chg="add del mod">
          <ac:chgData name="준수 하" userId="fa090477981b3a13" providerId="LiveId" clId="{B7068C99-D043-4A44-8FA7-B1D4B01AB2C6}" dt="2023-06-21T01:17:10.406" v="2" actId="478"/>
          <ac:picMkLst>
            <pc:docMk/>
            <pc:sldMk cId="0" sldId="276"/>
            <ac:picMk id="3" creationId="{05E33206-3615-26B7-5E20-CC5F4A14A1B3}"/>
          </ac:picMkLst>
        </pc:picChg>
        <pc:picChg chg="add del mod">
          <ac:chgData name="준수 하" userId="fa090477981b3a13" providerId="LiveId" clId="{B7068C99-D043-4A44-8FA7-B1D4B01AB2C6}" dt="2023-06-21T01:17:29.728" v="5" actId="478"/>
          <ac:picMkLst>
            <pc:docMk/>
            <pc:sldMk cId="0" sldId="276"/>
            <ac:picMk id="5" creationId="{58DAD3C3-E8A1-AB2D-F0FE-3E76C781A09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7.png"/><Relationship Id="rId7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7.png"/><Relationship Id="rId7" Type="http://schemas.openxmlformats.org/officeDocument/2006/relationships/image" Target="../media/image7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7.png"/><Relationship Id="rId5" Type="http://schemas.openxmlformats.org/officeDocument/2006/relationships/image" Target="../media/image1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7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2947" y="439533"/>
            <a:ext cx="17222282" cy="9516622"/>
            <a:chOff x="642947" y="439533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47" y="439533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2805" y="7269928"/>
            <a:ext cx="13739963" cy="24113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78803" y="3007003"/>
            <a:ext cx="8390148" cy="16006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9107" y="4607982"/>
            <a:ext cx="5613986" cy="19383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1722" y="7063068"/>
            <a:ext cx="756652" cy="493714"/>
            <a:chOff x="1611722" y="7063068"/>
            <a:chExt cx="756652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1722" y="7063068"/>
              <a:ext cx="756652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9048" y="2308184"/>
            <a:ext cx="5846181" cy="1314286"/>
            <a:chOff x="419048" y="2308184"/>
            <a:chExt cx="5846181" cy="13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048" y="2308184"/>
              <a:ext cx="5846181" cy="13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1815" y="2513854"/>
            <a:ext cx="5035211" cy="9237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8320" y="747774"/>
            <a:ext cx="3430716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0621" y="1382298"/>
            <a:ext cx="11924365" cy="788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5467" y="2089671"/>
            <a:ext cx="7337238" cy="7860756"/>
            <a:chOff x="645467" y="2089671"/>
            <a:chExt cx="7337238" cy="78607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467" y="2089671"/>
              <a:ext cx="7337238" cy="7860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14817" y="2901215"/>
            <a:ext cx="3256542" cy="5443772"/>
            <a:chOff x="8314817" y="2901215"/>
            <a:chExt cx="3256542" cy="54437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4817" y="2901215"/>
              <a:ext cx="3256542" cy="54437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2945" y="2901215"/>
            <a:ext cx="3263032" cy="5443772"/>
            <a:chOff x="11622945" y="2901215"/>
            <a:chExt cx="3263032" cy="54437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2945" y="2901215"/>
              <a:ext cx="3263032" cy="54437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32132" y="2759588"/>
            <a:ext cx="3305964" cy="5585399"/>
            <a:chOff x="14932132" y="2759588"/>
            <a:chExt cx="3305964" cy="55853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2132" y="2759588"/>
              <a:ext cx="3305964" cy="5585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8320" y="747774"/>
            <a:ext cx="3430716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3575" y="1278833"/>
            <a:ext cx="4793544" cy="1167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89299" y="2476550"/>
            <a:ext cx="12107117" cy="7516261"/>
            <a:chOff x="3089299" y="2476550"/>
            <a:chExt cx="12107117" cy="75162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9299" y="2476550"/>
              <a:ext cx="12107117" cy="7516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8320" y="747774"/>
            <a:ext cx="3430716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3575" y="1278833"/>
            <a:ext cx="4793544" cy="1167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99814" y="2376330"/>
            <a:ext cx="12686087" cy="7685284"/>
            <a:chOff x="2799814" y="2376330"/>
            <a:chExt cx="12686087" cy="76852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9814" y="2376330"/>
              <a:ext cx="12686087" cy="7685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8320" y="747774"/>
            <a:ext cx="3430716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3575" y="1278833"/>
            <a:ext cx="4793544" cy="1167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00575" y="2385434"/>
            <a:ext cx="11684565" cy="7438294"/>
            <a:chOff x="3300575" y="2385434"/>
            <a:chExt cx="11684565" cy="74382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0575" y="2385434"/>
              <a:ext cx="11684565" cy="74382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365" y="4705325"/>
            <a:ext cx="1546462" cy="589436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7915" y="3192528"/>
            <a:ext cx="4867914" cy="3646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1213" y="4223461"/>
            <a:ext cx="6201262" cy="1670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8147" y="2523810"/>
            <a:ext cx="7713229" cy="6889488"/>
            <a:chOff x="1848147" y="2523810"/>
            <a:chExt cx="7713229" cy="6889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8147" y="2523810"/>
              <a:ext cx="7713229" cy="6889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3862" y="2523810"/>
            <a:ext cx="7713229" cy="6889488"/>
            <a:chOff x="8933862" y="2523810"/>
            <a:chExt cx="7713229" cy="6889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3862" y="2523810"/>
              <a:ext cx="7713229" cy="6889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128" y="872165"/>
            <a:ext cx="1066307" cy="493714"/>
            <a:chOff x="819128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19128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81470" y="747774"/>
            <a:ext cx="5244202" cy="16378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0389" y="3970328"/>
            <a:ext cx="2636639" cy="11675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21013" y="3941756"/>
            <a:ext cx="2636639" cy="11675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98413" y="5352381"/>
            <a:ext cx="1715018" cy="1731832"/>
            <a:chOff x="13298413" y="5352381"/>
            <a:chExt cx="1715018" cy="17318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8413" y="5352381"/>
              <a:ext cx="1715018" cy="17318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8953" y="5434850"/>
            <a:ext cx="3335809" cy="1184623"/>
            <a:chOff x="2368953" y="5434850"/>
            <a:chExt cx="3335809" cy="11846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8953" y="5434850"/>
              <a:ext cx="3335809" cy="11846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1376" y="6218297"/>
            <a:ext cx="2536215" cy="1420280"/>
            <a:chOff x="9561376" y="6218297"/>
            <a:chExt cx="2536215" cy="14202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1376" y="6218297"/>
              <a:ext cx="2536215" cy="14202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24438" y="5291490"/>
            <a:ext cx="1559298" cy="1354127"/>
            <a:chOff x="6624438" y="5291490"/>
            <a:chExt cx="1559298" cy="13541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24438" y="5291490"/>
              <a:ext cx="1559298" cy="13541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39664" y="7084213"/>
            <a:ext cx="1560503" cy="1560503"/>
            <a:chOff x="3239664" y="7084213"/>
            <a:chExt cx="1560503" cy="15605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39664" y="7084213"/>
              <a:ext cx="1560503" cy="1560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45781" y="7306937"/>
            <a:ext cx="1357315" cy="1357315"/>
            <a:chOff x="5945781" y="7306937"/>
            <a:chExt cx="1357315" cy="13573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5781" y="7306937"/>
              <a:ext cx="1357315" cy="1357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81470" y="747774"/>
            <a:ext cx="5244202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447" y="2241000"/>
            <a:ext cx="3976315" cy="7736526"/>
            <a:chOff x="5128447" y="2241000"/>
            <a:chExt cx="3976315" cy="77365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8447" y="2241000"/>
              <a:ext cx="3976315" cy="77365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1668" y="2287941"/>
            <a:ext cx="3952189" cy="7689585"/>
            <a:chOff x="751668" y="2287941"/>
            <a:chExt cx="3952189" cy="76895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68" y="2287941"/>
              <a:ext cx="3952189" cy="7689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08877" y="2241000"/>
            <a:ext cx="3953675" cy="7692477"/>
            <a:chOff x="9508877" y="2241000"/>
            <a:chExt cx="3953675" cy="76924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8877" y="2241000"/>
              <a:ext cx="3953675" cy="76924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4343" y="1252459"/>
            <a:ext cx="3040725" cy="7073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28571" y="7450542"/>
            <a:ext cx="6171429" cy="2526984"/>
            <a:chOff x="11828571" y="7450542"/>
            <a:chExt cx="6171429" cy="25269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8571" y="7450542"/>
              <a:ext cx="6171429" cy="2526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81470" y="747774"/>
            <a:ext cx="5244202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9668" y="2183857"/>
            <a:ext cx="4208481" cy="7654484"/>
            <a:chOff x="1289668" y="2183857"/>
            <a:chExt cx="4208481" cy="76544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668" y="2183857"/>
              <a:ext cx="4208481" cy="7654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38617" y="2183857"/>
            <a:ext cx="4218953" cy="7673532"/>
            <a:chOff x="7038617" y="2183857"/>
            <a:chExt cx="4218953" cy="76735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8617" y="2183857"/>
              <a:ext cx="4218953" cy="7673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99481" y="2183857"/>
            <a:ext cx="3943938" cy="7673532"/>
            <a:chOff x="12999481" y="2183857"/>
            <a:chExt cx="3943938" cy="76735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9481" y="2183857"/>
              <a:ext cx="3943938" cy="767353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4343" y="1252459"/>
            <a:ext cx="6299011" cy="7168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81470" y="747774"/>
            <a:ext cx="5244202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196" y="2422857"/>
            <a:ext cx="3854320" cy="7499166"/>
            <a:chOff x="781196" y="2422857"/>
            <a:chExt cx="3854320" cy="7499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196" y="2422857"/>
              <a:ext cx="3854320" cy="749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0178" y="2422857"/>
            <a:ext cx="3859789" cy="7509806"/>
            <a:chOff x="5020178" y="2422857"/>
            <a:chExt cx="3859789" cy="75098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0178" y="2422857"/>
              <a:ext cx="3859789" cy="7509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2857" y="2384762"/>
            <a:ext cx="3859875" cy="7509974"/>
            <a:chOff x="9262857" y="2384762"/>
            <a:chExt cx="3859875" cy="7509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2857" y="2384762"/>
              <a:ext cx="3859875" cy="7509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68692" y="2365714"/>
            <a:ext cx="3859875" cy="7509974"/>
            <a:chOff x="13468692" y="2365714"/>
            <a:chExt cx="3859875" cy="7509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8692" y="2365714"/>
              <a:ext cx="3859875" cy="7509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4343" y="1271507"/>
            <a:ext cx="2737106" cy="7073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365" y="4705325"/>
            <a:ext cx="1546462" cy="589436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7915" y="3192528"/>
            <a:ext cx="4884095" cy="3646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1213" y="4223461"/>
            <a:ext cx="7272538" cy="1660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381" y="-980952"/>
            <a:ext cx="1876190" cy="11662633"/>
            <a:chOff x="-552381" y="-980952"/>
            <a:chExt cx="1876190" cy="11662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2381" y="-980952"/>
              <a:ext cx="1876190" cy="116626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10252"/>
            <a:ext cx="19676190" cy="1771429"/>
            <a:chOff x="-857143" y="8910252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10252"/>
              <a:ext cx="19676190" cy="17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0378" y="724910"/>
            <a:ext cx="12404907" cy="23043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0961" y="3070038"/>
            <a:ext cx="1436626" cy="52472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5545" y="3352874"/>
            <a:ext cx="3206092" cy="48424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84156" y="747774"/>
            <a:ext cx="7064716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021" y="1271280"/>
            <a:ext cx="2819481" cy="1246900"/>
          </a:xfrm>
          <a:prstGeom prst="rect">
            <a:avLst/>
          </a:prstGeom>
        </p:spPr>
      </p:pic>
      <p:pic>
        <p:nvPicPr>
          <p:cNvPr id="3" name="화면 기록 2023-06-21 오전 3.33.48.mov">
            <a:hlinkClick r:id="" action="ppaction://media"/>
            <a:extLst>
              <a:ext uri="{FF2B5EF4-FFF2-40B4-BE49-F238E27FC236}">
                <a16:creationId xmlns:a16="http://schemas.microsoft.com/office/drawing/2014/main" id="{58F0D5DB-617B-0EA2-2689-EF235139C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8519"/>
          <a:stretch/>
        </p:blipFill>
        <p:spPr>
          <a:xfrm>
            <a:off x="6671336" y="1905666"/>
            <a:ext cx="4945328" cy="8227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84156" y="747774"/>
            <a:ext cx="7064716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021" y="1318638"/>
            <a:ext cx="2819481" cy="124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2222" y="4763820"/>
            <a:ext cx="15721270" cy="35714"/>
            <a:chOff x="1282222" y="4763820"/>
            <a:chExt cx="15721270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222" y="4763820"/>
              <a:ext cx="15721270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2686" y="6070162"/>
            <a:ext cx="15721270" cy="35714"/>
            <a:chOff x="1262686" y="6070162"/>
            <a:chExt cx="15721270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2686" y="6070162"/>
              <a:ext cx="15721270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2686" y="7361493"/>
            <a:ext cx="15721270" cy="35714"/>
            <a:chOff x="1262686" y="7361493"/>
            <a:chExt cx="15721270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2686" y="7361493"/>
              <a:ext cx="1572127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2222" y="8621810"/>
            <a:ext cx="15721270" cy="35714"/>
            <a:chOff x="1282222" y="8621810"/>
            <a:chExt cx="1572127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222" y="8621810"/>
              <a:ext cx="15721270" cy="35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3822" y="3756701"/>
            <a:ext cx="1686270" cy="7747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2526" y="5061030"/>
            <a:ext cx="1686270" cy="7747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2393" y="6368478"/>
            <a:ext cx="1686270" cy="7747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2393" y="7644668"/>
            <a:ext cx="1686270" cy="7747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4666" y="6554062"/>
            <a:ext cx="5944839" cy="35714"/>
            <a:chOff x="454666" y="6554062"/>
            <a:chExt cx="5944839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54666" y="6554062"/>
              <a:ext cx="5944839" cy="35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176D93-DE55-161E-214F-CCDBE66D5ECC}"/>
              </a:ext>
            </a:extLst>
          </p:cNvPr>
          <p:cNvSpPr txBox="1"/>
          <p:nvPr/>
        </p:nvSpPr>
        <p:spPr>
          <a:xfrm>
            <a:off x="3978197" y="7775903"/>
            <a:ext cx="12837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명세서 작성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명세서 작성</a:t>
            </a:r>
            <a:r>
              <a:rPr lang="en-US" altLang="ko-KR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(25%)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824B0-04A3-98AA-5262-6FEC39276E31}"/>
              </a:ext>
            </a:extLst>
          </p:cNvPr>
          <p:cNvSpPr txBox="1"/>
          <p:nvPr/>
        </p:nvSpPr>
        <p:spPr>
          <a:xfrm>
            <a:off x="3937025" y="5295683"/>
            <a:ext cx="12890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명세서 작성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명세서 작성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                                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(25%)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CBDC9-E6DE-C258-FAF0-88D5DFCD8218}"/>
              </a:ext>
            </a:extLst>
          </p:cNvPr>
          <p:cNvSpPr txBox="1"/>
          <p:nvPr/>
        </p:nvSpPr>
        <p:spPr>
          <a:xfrm>
            <a:off x="3937024" y="6551300"/>
            <a:ext cx="12963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명세서 작성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명세서 작성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(25%)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C8C08-896B-1553-A1CC-615BF0D3BDAF}"/>
              </a:ext>
            </a:extLst>
          </p:cNvPr>
          <p:cNvSpPr txBox="1"/>
          <p:nvPr/>
        </p:nvSpPr>
        <p:spPr>
          <a:xfrm>
            <a:off x="3937027" y="4049814"/>
            <a:ext cx="12890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명세서 작성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명세서 작성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                               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(25%)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84156" y="747774"/>
            <a:ext cx="7064716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021" y="1319126"/>
            <a:ext cx="2244385" cy="124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4443" y="4346407"/>
            <a:ext cx="3056829" cy="3056829"/>
            <a:chOff x="7614443" y="4346407"/>
            <a:chExt cx="3056829" cy="30568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4443" y="4346407"/>
              <a:ext cx="3056829" cy="3056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5260" y="4561480"/>
            <a:ext cx="4706140" cy="2626683"/>
            <a:chOff x="1075260" y="4561480"/>
            <a:chExt cx="4706140" cy="26266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260" y="4561480"/>
              <a:ext cx="4706140" cy="26266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55311" y="4386456"/>
            <a:ext cx="3563907" cy="3298754"/>
            <a:chOff x="12755311" y="4386456"/>
            <a:chExt cx="3563907" cy="32987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55311" y="4386456"/>
              <a:ext cx="3563907" cy="3298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15637" y="3267412"/>
            <a:ext cx="11428367" cy="3655651"/>
            <a:chOff x="3415637" y="3267412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5637" y="3267412"/>
              <a:ext cx="11428367" cy="36556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3411" y="919048"/>
            <a:ext cx="6171429" cy="1314286"/>
            <a:chOff x="10063411" y="919048"/>
            <a:chExt cx="6171429" cy="13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3411" y="919048"/>
              <a:ext cx="6171429" cy="13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26806" y="1045991"/>
            <a:ext cx="4952509" cy="11340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1439" y="4523407"/>
            <a:ext cx="11045563" cy="2171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2621" y="2233333"/>
            <a:ext cx="6171429" cy="1314286"/>
            <a:chOff x="1422621" y="2233333"/>
            <a:chExt cx="6171429" cy="13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621" y="2233333"/>
              <a:ext cx="6171429" cy="13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558" y="2369628"/>
            <a:ext cx="4417147" cy="11435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96427" y="6590951"/>
            <a:ext cx="6171429" cy="1314286"/>
            <a:chOff x="11396427" y="6590951"/>
            <a:chExt cx="6171429" cy="13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6427" y="6590951"/>
              <a:ext cx="6171429" cy="13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5795" y="8152381"/>
            <a:ext cx="5816035" cy="1190476"/>
            <a:chOff x="1765795" y="8152381"/>
            <a:chExt cx="5816035" cy="11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5795" y="8152381"/>
              <a:ext cx="5816035" cy="11904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7226" y="8253425"/>
            <a:ext cx="5035117" cy="106255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45079" y="6719488"/>
            <a:ext cx="4437726" cy="10630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365" y="4705325"/>
            <a:ext cx="1546462" cy="589436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7915" y="3192528"/>
            <a:ext cx="4216133" cy="3656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1213" y="4223461"/>
            <a:ext cx="7138995" cy="1670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16268" y="747774"/>
            <a:ext cx="6660259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2329" y="3289118"/>
            <a:ext cx="3969661" cy="12469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68515" y="3289118"/>
            <a:ext cx="3969661" cy="12469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7002" y="4728856"/>
            <a:ext cx="4626478" cy="24767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88963" y="4728856"/>
            <a:ext cx="7928068" cy="30152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365" y="4705325"/>
            <a:ext cx="1546462" cy="589436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7915" y="3192528"/>
            <a:ext cx="4861447" cy="3646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1213" y="4223461"/>
            <a:ext cx="5138414" cy="16510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5641" y="5967435"/>
            <a:ext cx="3281659" cy="1178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8320" y="747774"/>
            <a:ext cx="3430716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3575" y="1278833"/>
            <a:ext cx="6003858" cy="1167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5913" y="2204772"/>
            <a:ext cx="12873889" cy="7788703"/>
            <a:chOff x="2705913" y="2204772"/>
            <a:chExt cx="12873889" cy="77887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5913" y="2204772"/>
              <a:ext cx="12873889" cy="7788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8320" y="747774"/>
            <a:ext cx="3430716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812" y="1378489"/>
            <a:ext cx="1832460" cy="7511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1092" y="2572228"/>
            <a:ext cx="12991641" cy="7035239"/>
            <a:chOff x="281092" y="2572228"/>
            <a:chExt cx="12991641" cy="70352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092" y="2572228"/>
              <a:ext cx="12991641" cy="70352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88070" y="2500863"/>
            <a:ext cx="4246973" cy="7108616"/>
            <a:chOff x="13488070" y="2500863"/>
            <a:chExt cx="4246973" cy="71086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88070" y="2500863"/>
              <a:ext cx="4246973" cy="7108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8320" y="747774"/>
            <a:ext cx="3430716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2582" y="2207789"/>
            <a:ext cx="10621433" cy="7838483"/>
            <a:chOff x="252582" y="2207789"/>
            <a:chExt cx="10621433" cy="78384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582" y="2207789"/>
              <a:ext cx="10621433" cy="78384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0621" y="1382298"/>
            <a:ext cx="9656784" cy="761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00855" y="3250540"/>
            <a:ext cx="3264736" cy="5528243"/>
            <a:chOff x="14700855" y="3250540"/>
            <a:chExt cx="3264736" cy="55282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00855" y="3250540"/>
              <a:ext cx="3264736" cy="5528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01332" y="3382756"/>
            <a:ext cx="3448586" cy="5396027"/>
            <a:chOff x="11101332" y="3382756"/>
            <a:chExt cx="3448586" cy="53960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01332" y="3382756"/>
              <a:ext cx="3448586" cy="5396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8320" y="747774"/>
            <a:ext cx="3430716" cy="1637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0621" y="1305880"/>
            <a:ext cx="5385594" cy="788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559" y="2191349"/>
            <a:ext cx="9101394" cy="7665009"/>
            <a:chOff x="500559" y="2191349"/>
            <a:chExt cx="9101394" cy="76650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559" y="2191349"/>
              <a:ext cx="9101394" cy="7665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80586" y="3074891"/>
            <a:ext cx="3652510" cy="6034676"/>
            <a:chOff x="10080586" y="3074891"/>
            <a:chExt cx="3652510" cy="60346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0586" y="3074891"/>
              <a:ext cx="3652510" cy="6034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62543" y="2938139"/>
            <a:ext cx="3688250" cy="6171429"/>
            <a:chOff x="13962543" y="2938139"/>
            <a:chExt cx="3688250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62543" y="2938139"/>
              <a:ext cx="368825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44</Words>
  <Application>Microsoft Office PowerPoint</Application>
  <PresentationFormat>사용자 지정</PresentationFormat>
  <Paragraphs>4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준수 하</cp:lastModifiedBy>
  <cp:revision>2</cp:revision>
  <dcterms:created xsi:type="dcterms:W3CDTF">2023-06-21T07:17:43Z</dcterms:created>
  <dcterms:modified xsi:type="dcterms:W3CDTF">2023-06-21T01:22:38Z</dcterms:modified>
</cp:coreProperties>
</file>